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0208554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гроза, град. Ночью и утром туман. Ветер юго-западный с переходом на северо-западный 7-12, порывы 15-18 м/с. Температура воздуха ночью 11-13, днем 15-17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16983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28749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5369</cp:revision>
  <cp:lastPrinted>2021-07-01T03:56:27Z</cp:lastPrinted>
  <dcterms:created xsi:type="dcterms:W3CDTF">2018-03-27T06:03:00Z</dcterms:created>
  <dcterms:modified xsi:type="dcterms:W3CDTF">2026-05-09T08:37:51Z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